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66" r:id="rId7"/>
    <p:sldId id="263" r:id="rId8"/>
    <p:sldId id="262" r:id="rId9"/>
    <p:sldId id="264" r:id="rId10"/>
    <p:sldId id="267" r:id="rId11"/>
    <p:sldId id="265" r:id="rId12"/>
  </p:sldIdLst>
  <p:sldSz cx="9144000" cy="6858000" type="screen4x3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12" d="100"/>
          <a:sy n="112" d="100"/>
        </p:scale>
        <p:origin x="-1572" y="-13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13.jpeg>
</file>

<file path=ppt/media/image2.jpe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>
          <a:xfrm>
            <a:off x="2085393" y="236539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553200" y="609601"/>
            <a:ext cx="2057400" cy="5516563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609601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553200" y="6248403"/>
            <a:ext cx="2209800" cy="365125"/>
          </a:xfrm>
        </p:spPr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457203" y="6248208"/>
            <a:ext cx="5573483" cy="365125"/>
          </a:xfrm>
        </p:spPr>
        <p:txBody>
          <a:bodyPr/>
          <a:lstStyle/>
          <a:p>
            <a:endParaRPr lang="uk-UA"/>
          </a:p>
        </p:txBody>
      </p:sp>
      <p:sp>
        <p:nvSpPr>
          <p:cNvPr id="7" name="Прямоугольник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8" name="Объект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371602" y="2743201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7" name="Прямоугольник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1"/>
          </p:nvPr>
        </p:nvSpPr>
        <p:spPr>
          <a:xfrm>
            <a:off x="0" y="1752601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8" name="Дата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10" name="Номер слайда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12" name="Нижний колонтитул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1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1" name="Объект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Объект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0" name="Дата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12" name="Номер слайда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uk-UA"/>
          </a:p>
        </p:txBody>
      </p:sp>
      <p:sp>
        <p:nvSpPr>
          <p:cNvPr id="16" name="Текст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5" name="Текст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1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9" name="Объект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оугольник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Дата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13" name="Номер слайда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9"/>
          </a:xfrm>
        </p:spPr>
        <p:txBody>
          <a:bodyPr rtlCol="0"/>
          <a:lstStyle>
            <a:lvl1pPr>
              <a:defRPr sz="2800"/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  <p:sp>
        <p:nvSpPr>
          <p:cNvPr id="14" name="Нижний колонтитул 13"/>
          <p:cNvSpPr>
            <a:spLocks noGrp="1"/>
          </p:cNvSpPr>
          <p:nvPr>
            <p:ph type="ftr" sz="quarter" idx="12"/>
          </p:nvPr>
        </p:nvSpPr>
        <p:spPr>
          <a:xfrm>
            <a:off x="1600200" y="6248207"/>
            <a:ext cx="4572000" cy="365125"/>
          </a:xfrm>
        </p:spPr>
        <p:txBody>
          <a:bodyPr rtlCol="0"/>
          <a:lstStyle/>
          <a:p>
            <a:endParaRPr lang="uk-UA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F681E954-6C45-4430-9819-616D887DD472}" type="datetimeFigureOut">
              <a:rPr lang="uk-UA" smtClean="0"/>
              <a:t>05.03.2017</a:t>
            </a:fld>
            <a:endParaRPr lang="uk-UA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609602" y="6248207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uk-UA"/>
          </a:p>
        </p:txBody>
      </p:sp>
      <p:sp>
        <p:nvSpPr>
          <p:cNvPr id="7" name="Прямоугольник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0" y="1272223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DF5A69A4-4AC5-4D03-987C-08F910BF04F8}" type="slidenum">
              <a:rPr lang="uk-UA" smtClean="0"/>
              <a:t>‹#›</a:t>
            </a:fld>
            <a:endParaRPr lang="uk-U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slow">
    <p:push dir="u"/>
  </p:transition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g"/><Relationship Id="rId9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143000" y="685800"/>
            <a:ext cx="7696200" cy="3276600"/>
          </a:xfrm>
        </p:spPr>
        <p:txBody>
          <a:bodyPr>
            <a:noAutofit/>
          </a:bodyPr>
          <a:lstStyle/>
          <a:p>
            <a:pPr algn="r"/>
            <a:r>
              <a:rPr lang="en-US" sz="8050" dirty="0" smtClean="0"/>
              <a:t>MAMBO SHOP</a:t>
            </a:r>
            <a:br>
              <a:rPr lang="en-US" sz="8050" dirty="0" smtClean="0"/>
            </a:br>
            <a:r>
              <a:rPr lang="en-US" sz="4200" dirty="0" smtClean="0"/>
              <a:t>SHOP.MAMBO.ZZZ.COM.UA</a:t>
            </a:r>
            <a:endParaRPr lang="uk-UA" sz="4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2133600" y="4334933"/>
            <a:ext cx="6705600" cy="2514600"/>
          </a:xfrm>
        </p:spPr>
        <p:txBody>
          <a:bodyPr>
            <a:normAutofit/>
          </a:bodyPr>
          <a:lstStyle/>
          <a:p>
            <a:pPr algn="r"/>
            <a:r>
              <a:rPr lang="ru-RU" sz="3200" dirty="0"/>
              <a:t>М</a:t>
            </a:r>
            <a:r>
              <a:rPr lang="ru-RU" sz="3200" dirty="0" smtClean="0"/>
              <a:t>агазин </a:t>
            </a:r>
            <a:r>
              <a:rPr lang="ru-RU" sz="3200" dirty="0" err="1"/>
              <a:t>ігрових</a:t>
            </a:r>
            <a:r>
              <a:rPr lang="ru-RU" sz="3200" dirty="0"/>
              <a:t> </a:t>
            </a:r>
            <a:r>
              <a:rPr lang="ru-RU" sz="3200" dirty="0" err="1"/>
              <a:t>акаунтів</a:t>
            </a:r>
            <a:r>
              <a:rPr lang="ru-RU" sz="3200" dirty="0"/>
              <a:t> та </a:t>
            </a:r>
            <a:r>
              <a:rPr lang="ru-RU" sz="3200" dirty="0" err="1" smtClean="0"/>
              <a:t>ключів</a:t>
            </a:r>
            <a:endParaRPr lang="ru-RU" sz="3200" dirty="0" smtClean="0"/>
          </a:p>
          <a:p>
            <a:pPr algn="r"/>
            <a:endParaRPr lang="ru-RU" dirty="0"/>
          </a:p>
          <a:p>
            <a:pPr algn="r"/>
            <a:r>
              <a:rPr lang="ru-RU" sz="1800" dirty="0" err="1" smtClean="0"/>
              <a:t>Підготував</a:t>
            </a:r>
            <a:r>
              <a:rPr lang="ru-RU" sz="1800" dirty="0" smtClean="0"/>
              <a:t> </a:t>
            </a:r>
            <a:r>
              <a:rPr lang="ru-RU" sz="1800" dirty="0" err="1" smtClean="0"/>
              <a:t>учень</a:t>
            </a:r>
            <a:r>
              <a:rPr lang="ru-RU" sz="1800" dirty="0" smtClean="0"/>
              <a:t> </a:t>
            </a:r>
            <a:r>
              <a:rPr lang="ru-RU" sz="1800" dirty="0" err="1" smtClean="0"/>
              <a:t>Луцької</a:t>
            </a:r>
            <a:r>
              <a:rPr lang="ru-RU" sz="1800" dirty="0" smtClean="0"/>
              <a:t> </a:t>
            </a:r>
            <a:r>
              <a:rPr lang="uk-UA" sz="1800" dirty="0" err="1" smtClean="0"/>
              <a:t>г</a:t>
            </a:r>
            <a:r>
              <a:rPr lang="ru-RU" sz="1800" dirty="0" err="1" smtClean="0"/>
              <a:t>імназії</a:t>
            </a:r>
            <a:r>
              <a:rPr lang="ru-RU" sz="1800" dirty="0" smtClean="0"/>
              <a:t> </a:t>
            </a:r>
            <a:r>
              <a:rPr lang="uk-UA" sz="1800" dirty="0" smtClean="0"/>
              <a:t>№</a:t>
            </a:r>
            <a:r>
              <a:rPr lang="en-US" sz="1800" dirty="0" smtClean="0"/>
              <a:t>18</a:t>
            </a:r>
            <a:endParaRPr lang="en-US" dirty="0" smtClean="0"/>
          </a:p>
          <a:p>
            <a:pPr algn="r"/>
            <a:r>
              <a:rPr lang="uk-UA" sz="3200" dirty="0" err="1" smtClean="0"/>
              <a:t>Патіюк</a:t>
            </a:r>
            <a:r>
              <a:rPr lang="uk-UA" sz="3200" dirty="0" smtClean="0"/>
              <a:t> Максим</a:t>
            </a:r>
            <a:endParaRPr lang="en-US" sz="3200" dirty="0" smtClean="0"/>
          </a:p>
          <a:p>
            <a:pPr algn="r"/>
            <a:endParaRPr lang="en-US" dirty="0"/>
          </a:p>
          <a:p>
            <a:pPr algn="r"/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752025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584822" y="-5329"/>
            <a:ext cx="8153400" cy="990600"/>
          </a:xfrm>
          <a:noFill/>
          <a:ln>
            <a:noFill/>
          </a:ln>
        </p:spPr>
        <p:style>
          <a:lnRef idx="0">
            <a:scrgbClr r="0" g="0" b="0"/>
          </a:lnRef>
          <a:fillRef idx="1001">
            <a:schemeClr val="dk2"/>
          </a:fillRef>
          <a:effectRef idx="0">
            <a:scrgbClr r="0" g="0" b="0"/>
          </a:effectRef>
          <a:fontRef idx="major"/>
        </p:style>
        <p:txBody>
          <a:bodyPr>
            <a:noAutofit/>
          </a:bodyPr>
          <a:lstStyle/>
          <a:p>
            <a:r>
              <a:rPr lang="uk-UA" sz="6600" dirty="0" smtClean="0">
                <a:solidFill>
                  <a:schemeClr val="bg2"/>
                </a:solidFill>
              </a:rPr>
              <a:t>Аналітика</a:t>
            </a:r>
            <a:endParaRPr lang="uk-UA" sz="6600" dirty="0">
              <a:solidFill>
                <a:schemeClr val="bg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84822" y="1085094"/>
            <a:ext cx="7848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Використовуючи </a:t>
            </a:r>
            <a:r>
              <a:rPr lang="en-US" sz="2800" dirty="0" smtClean="0"/>
              <a:t>Google Analytics,</a:t>
            </a:r>
            <a:r>
              <a:rPr lang="uk-UA" sz="2800" dirty="0" smtClean="0"/>
              <a:t> я дізнався, що </a:t>
            </a:r>
            <a:r>
              <a:rPr lang="uk-UA" sz="2800" b="1" dirty="0" smtClean="0"/>
              <a:t>середній вік відвідувача сайту становить 12 років.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Найпопулярнішим способом оплати є </a:t>
            </a:r>
            <a:r>
              <a:rPr lang="en-US" sz="2800" b="1" dirty="0" err="1" smtClean="0"/>
              <a:t>Webmoney</a:t>
            </a:r>
            <a:r>
              <a:rPr lang="en-US" sz="2800" b="1" dirty="0" smtClean="0"/>
              <a:t> </a:t>
            </a:r>
            <a:r>
              <a:rPr lang="uk-UA" sz="2800" b="1" dirty="0" smtClean="0"/>
              <a:t>через </a:t>
            </a:r>
            <a:r>
              <a:rPr lang="en-US" sz="2800" b="1" dirty="0" smtClean="0"/>
              <a:t>WMU </a:t>
            </a:r>
            <a:r>
              <a:rPr lang="uk-UA" sz="2800" dirty="0" smtClean="0"/>
              <a:t>гаманець.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97% покупців з України.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Найпопулярнішим </a:t>
            </a:r>
            <a:r>
              <a:rPr lang="uk-UA" sz="2800" b="1" dirty="0" smtClean="0"/>
              <a:t>товаром є </a:t>
            </a:r>
            <a:r>
              <a:rPr lang="en-US" sz="2800" b="1" dirty="0" err="1" smtClean="0"/>
              <a:t>Minecraft</a:t>
            </a:r>
            <a:endParaRPr lang="uk-UA" sz="2800" b="1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Більшість відвідувачів користуються </a:t>
            </a:r>
            <a:r>
              <a:rPr lang="en-US" sz="2800" dirty="0" smtClean="0"/>
              <a:t>Windows 7</a:t>
            </a:r>
            <a:r>
              <a:rPr lang="uk-UA" sz="2800" dirty="0" smtClean="0"/>
              <a:t> та браузером </a:t>
            </a:r>
            <a:r>
              <a:rPr lang="en-US" sz="2800" dirty="0" smtClean="0"/>
              <a:t>Google Chrome</a:t>
            </a:r>
            <a:r>
              <a:rPr lang="uk-UA" sz="2800" dirty="0" smtClean="0"/>
              <a:t>.</a:t>
            </a:r>
            <a:endParaRPr lang="uk-UA" sz="2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-139078" y="958095"/>
            <a:ext cx="9296400" cy="1524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554428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643467" y="0"/>
            <a:ext cx="8153400" cy="990600"/>
          </a:xfrm>
        </p:spPr>
        <p:txBody>
          <a:bodyPr>
            <a:noAutofit/>
          </a:bodyPr>
          <a:lstStyle/>
          <a:p>
            <a:r>
              <a:rPr lang="uk-UA" sz="6600" dirty="0" smtClean="0"/>
              <a:t>Плани на майбутнє</a:t>
            </a:r>
            <a:endParaRPr lang="uk-UA" sz="6600" dirty="0"/>
          </a:p>
        </p:txBody>
      </p:sp>
      <p:sp>
        <p:nvSpPr>
          <p:cNvPr id="3" name="TextBox 2"/>
          <p:cNvSpPr txBox="1"/>
          <p:nvPr/>
        </p:nvSpPr>
        <p:spPr>
          <a:xfrm>
            <a:off x="635000" y="1752600"/>
            <a:ext cx="8153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3200" dirty="0" smtClean="0"/>
              <a:t>Найближчим часом я планую розширити асортимент товарів, зробити дизайн зрозумілішим і сучаснішим та переробити інформаційне меню і категорію відгуків від покупців. Окрім цього, планую перейти на коротший домен</a:t>
            </a:r>
            <a:r>
              <a:rPr lang="en-US" sz="3200" dirty="0" smtClean="0"/>
              <a:t>: </a:t>
            </a:r>
            <a:r>
              <a:rPr lang="en-US" sz="3200" b="1" dirty="0" smtClean="0"/>
              <a:t>shop.mambo.in.ua</a:t>
            </a:r>
            <a:endParaRPr lang="uk-UA" sz="3200" b="1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-76200" y="990600"/>
            <a:ext cx="9296400" cy="152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556959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ajor"/>
        </p:style>
        <p:txBody>
          <a:bodyPr>
            <a:normAutofit/>
          </a:bodyPr>
          <a:lstStyle/>
          <a:p>
            <a:r>
              <a:rPr lang="uk-UA" dirty="0" smtClean="0"/>
              <a:t>Спершу була ідея…</a:t>
            </a:r>
            <a:endParaRPr lang="uk-UA" dirty="0"/>
          </a:p>
        </p:txBody>
      </p:sp>
      <p:sp>
        <p:nvSpPr>
          <p:cNvPr id="3" name="Объект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uk-UA" dirty="0" smtClean="0"/>
              <a:t>В 2015 році в мене виникла ідея створити україномовний сайт, який буде давати можливість всім охочим купити ігрові товари за дуже низьку ціну.</a:t>
            </a:r>
            <a:endParaRPr lang="uk-UA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2"/>
          </p:nvPr>
        </p:nvSpPr>
        <p:spPr/>
        <p:txBody>
          <a:bodyPr>
            <a:normAutofit/>
          </a:bodyPr>
          <a:lstStyle/>
          <a:p>
            <a:r>
              <a:rPr lang="uk-UA" dirty="0" smtClean="0"/>
              <a:t>Окрім цього, магазин мав гарантувати повну заміну товару в разі виникнення певних проблем.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264251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1058333" y="95250"/>
            <a:ext cx="8077200" cy="869951"/>
          </a:xfrm>
        </p:spPr>
        <p:style>
          <a:lnRef idx="0">
            <a:scrgbClr r="0" g="0" b="0"/>
          </a:lnRef>
          <a:fillRef idx="1001">
            <a:schemeClr val="dk2"/>
          </a:fillRef>
          <a:effectRef idx="0">
            <a:scrgbClr r="0" g="0" b="0"/>
          </a:effectRef>
          <a:fontRef idx="major"/>
        </p:style>
        <p:txBody>
          <a:bodyPr>
            <a:noAutofit/>
          </a:bodyPr>
          <a:lstStyle/>
          <a:p>
            <a:r>
              <a:rPr lang="uk-UA" sz="5400" dirty="0" smtClean="0"/>
              <a:t>Історія створення</a:t>
            </a:r>
            <a:endParaRPr lang="uk-UA" sz="5400" dirty="0"/>
          </a:p>
        </p:txBody>
      </p:sp>
      <p:sp>
        <p:nvSpPr>
          <p:cNvPr id="3" name="Текст 2"/>
          <p:cNvSpPr>
            <a:spLocks noGrp="1"/>
          </p:cNvSpPr>
          <p:nvPr>
            <p:ph type="body" idx="4294967295"/>
          </p:nvPr>
        </p:nvSpPr>
        <p:spPr>
          <a:xfrm>
            <a:off x="228600" y="1726811"/>
            <a:ext cx="2286000" cy="4343400"/>
          </a:xfrm>
        </p:spPr>
        <p:txBody>
          <a:bodyPr>
            <a:normAutofit fontScale="92500" lnSpcReduction="10000"/>
          </a:bodyPr>
          <a:lstStyle/>
          <a:p>
            <a:r>
              <a:rPr lang="uk-UA" dirty="0" smtClean="0"/>
              <a:t>Перша адреса сайту – </a:t>
            </a:r>
            <a:r>
              <a:rPr lang="en-US" dirty="0" smtClean="0"/>
              <a:t>mambo.zzz.com.ua/shop.html</a:t>
            </a:r>
          </a:p>
          <a:p>
            <a:r>
              <a:rPr lang="uk-UA" dirty="0" smtClean="0"/>
              <a:t>Нова адреса – </a:t>
            </a:r>
            <a:r>
              <a:rPr lang="en-US" dirty="0" smtClean="0"/>
              <a:t>shop.mambo.zzz.com.ua</a:t>
            </a:r>
            <a:endParaRPr lang="uk-UA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4294967295"/>
          </p:nvPr>
        </p:nvSpPr>
        <p:spPr>
          <a:xfrm>
            <a:off x="2575982" y="1600200"/>
            <a:ext cx="6553200" cy="3352800"/>
          </a:xfrm>
        </p:spPr>
        <p:txBody>
          <a:bodyPr>
            <a:normAutofit/>
          </a:bodyPr>
          <a:lstStyle/>
          <a:p>
            <a:r>
              <a:rPr lang="uk-UA" dirty="0" smtClean="0"/>
              <a:t>Перша версія магазину з</a:t>
            </a:r>
            <a:r>
              <a:rPr lang="en-US" dirty="0" smtClean="0"/>
              <a:t>’</a:t>
            </a:r>
            <a:r>
              <a:rPr lang="uk-UA" dirty="0" smtClean="0"/>
              <a:t>явилася в 2015 році. Вона представляла список продуктів, ціну і посилання для купівлі. Протягом року дизайн </a:t>
            </a:r>
            <a:r>
              <a:rPr lang="uk-UA" dirty="0"/>
              <a:t>оновлювався, </a:t>
            </a:r>
            <a:r>
              <a:rPr lang="uk-UA" dirty="0" smtClean="0"/>
              <a:t>дороблювався а сам сайт перейшов на персональний домен.</a:t>
            </a:r>
            <a:endParaRPr lang="uk-UA" dirty="0"/>
          </a:p>
        </p:txBody>
      </p:sp>
      <p:pic>
        <p:nvPicPr>
          <p:cNvPr id="1026" name="Picture 2" descr="G:\Downloads\f511c8a656009efead5e6989660f239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602" y="4982538"/>
            <a:ext cx="5761567" cy="855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76200" y="990600"/>
            <a:ext cx="9296400" cy="15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323444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0" y="0"/>
            <a:ext cx="10706207" cy="6858000"/>
          </a:xfrm>
          <a:prstGeom prst="rect">
            <a:avLst/>
          </a:prstGeom>
        </p:spPr>
      </p:pic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0" y="76200"/>
            <a:ext cx="10706208" cy="67818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9601" y="63261"/>
            <a:ext cx="10477609" cy="679474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1" y="228600"/>
            <a:ext cx="10706207" cy="6629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0" y="8626"/>
            <a:ext cx="10706208" cy="6849375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1" y="533401"/>
            <a:ext cx="10706206" cy="630386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5006" y="533401"/>
            <a:ext cx="10843405" cy="6303865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41942" y="-228601"/>
            <a:ext cx="11252741" cy="7065865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1" y="609600"/>
            <a:ext cx="10782409" cy="6227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16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8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/>
          <p:cNvSpPr>
            <a:spLocks noGrp="1"/>
          </p:cNvSpPr>
          <p:nvPr>
            <p:ph type="body" idx="4294967295"/>
          </p:nvPr>
        </p:nvSpPr>
        <p:spPr>
          <a:xfrm>
            <a:off x="533400" y="1371600"/>
            <a:ext cx="7315200" cy="3962400"/>
          </a:xfrm>
        </p:spPr>
        <p:txBody>
          <a:bodyPr>
            <a:noAutofit/>
          </a:bodyPr>
          <a:lstStyle/>
          <a:p>
            <a:r>
              <a:rPr lang="uk-UA" sz="3600" dirty="0" smtClean="0">
                <a:solidFill>
                  <a:schemeClr val="bg1"/>
                </a:solidFill>
              </a:rPr>
              <a:t>Приставка </a:t>
            </a:r>
            <a:r>
              <a:rPr lang="en-US" sz="3600" dirty="0" smtClean="0">
                <a:solidFill>
                  <a:schemeClr val="bg1"/>
                </a:solidFill>
              </a:rPr>
              <a:t>“MAMBO” </a:t>
            </a:r>
            <a:r>
              <a:rPr lang="uk-UA" sz="3600" dirty="0" smtClean="0">
                <a:solidFill>
                  <a:schemeClr val="bg1"/>
                </a:solidFill>
              </a:rPr>
              <a:t>є моїм псевдонімом, який я дуже часто використовую. Частина  </a:t>
            </a:r>
            <a:r>
              <a:rPr lang="en-US" sz="3600" dirty="0" smtClean="0">
                <a:solidFill>
                  <a:schemeClr val="bg1"/>
                </a:solidFill>
              </a:rPr>
              <a:t>“SHOP” </a:t>
            </a:r>
            <a:r>
              <a:rPr lang="uk-UA" sz="3600" dirty="0" smtClean="0">
                <a:solidFill>
                  <a:schemeClr val="bg1"/>
                </a:solidFill>
              </a:rPr>
              <a:t>характеризує цей сайт як інтернет магазин. Але він міг називатися </a:t>
            </a:r>
            <a:r>
              <a:rPr lang="en-US" sz="3600" dirty="0" smtClean="0">
                <a:solidFill>
                  <a:schemeClr val="bg1"/>
                </a:solidFill>
              </a:rPr>
              <a:t>shop mambo, game shop </a:t>
            </a:r>
            <a:r>
              <a:rPr lang="uk-UA" sz="3600" dirty="0" smtClean="0">
                <a:solidFill>
                  <a:schemeClr val="bg1"/>
                </a:solidFill>
              </a:rPr>
              <a:t>або </a:t>
            </a:r>
            <a:r>
              <a:rPr lang="en-US" sz="3600" dirty="0" smtClean="0">
                <a:solidFill>
                  <a:schemeClr val="bg1"/>
                </a:solidFill>
              </a:rPr>
              <a:t>m-shop</a:t>
            </a:r>
          </a:p>
        </p:txBody>
      </p:sp>
      <p:sp>
        <p:nvSpPr>
          <p:cNvPr id="3" name="Заголовок 2"/>
          <p:cNvSpPr>
            <a:spLocks noGrp="1"/>
          </p:cNvSpPr>
          <p:nvPr>
            <p:ph type="title" idx="4294967295"/>
          </p:nvPr>
        </p:nvSpPr>
        <p:spPr>
          <a:xfrm>
            <a:off x="457200" y="67733"/>
            <a:ext cx="7620000" cy="990600"/>
          </a:xfrm>
        </p:spPr>
        <p:txBody>
          <a:bodyPr>
            <a:noAutofit/>
          </a:bodyPr>
          <a:lstStyle/>
          <a:p>
            <a:r>
              <a:rPr lang="uk-UA" sz="4800" dirty="0" smtClean="0"/>
              <a:t>Чому саме </a:t>
            </a:r>
            <a:r>
              <a:rPr lang="en-US" sz="4800" dirty="0" smtClean="0"/>
              <a:t>MAMBO SHOP</a:t>
            </a:r>
            <a:r>
              <a:rPr lang="en-US" sz="4800" dirty="0"/>
              <a:t>?</a:t>
            </a:r>
            <a:endParaRPr lang="uk-UA" sz="48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-76200" y="990600"/>
            <a:ext cx="9296400" cy="15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16035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381000" y="1599"/>
            <a:ext cx="8153400" cy="990600"/>
          </a:xfrm>
          <a:noFill/>
          <a:ln>
            <a:noFill/>
          </a:ln>
        </p:spPr>
        <p:style>
          <a:lnRef idx="0">
            <a:scrgbClr r="0" g="0" b="0"/>
          </a:lnRef>
          <a:fillRef idx="1001">
            <a:schemeClr val="dk2"/>
          </a:fillRef>
          <a:effectRef idx="0">
            <a:scrgbClr r="0" g="0" b="0"/>
          </a:effectRef>
          <a:fontRef idx="major"/>
        </p:style>
        <p:txBody>
          <a:bodyPr>
            <a:noAutofit/>
          </a:bodyPr>
          <a:lstStyle/>
          <a:p>
            <a:r>
              <a:rPr lang="uk-UA" sz="4800" dirty="0" smtClean="0">
                <a:solidFill>
                  <a:schemeClr val="bg2"/>
                </a:solidFill>
              </a:rPr>
              <a:t>В чому унікальність проекту</a:t>
            </a:r>
            <a:r>
              <a:rPr lang="en-US" sz="4800" dirty="0" smtClean="0">
                <a:solidFill>
                  <a:schemeClr val="bg2"/>
                </a:solidFill>
              </a:rPr>
              <a:t>?</a:t>
            </a:r>
            <a:endParaRPr lang="uk-UA" sz="4800" dirty="0">
              <a:solidFill>
                <a:schemeClr val="bg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81000" y="1150993"/>
            <a:ext cx="8610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Сайт реалізовано українською мовою. Саме тому конкурентів небагато. 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Всі товари мають детальний опис, </a:t>
            </a:r>
            <a:r>
              <a:rPr lang="uk-UA" sz="2400" dirty="0" err="1" smtClean="0"/>
              <a:t>скріншоти</a:t>
            </a:r>
            <a:r>
              <a:rPr lang="uk-UA" sz="2400" dirty="0" smtClean="0"/>
              <a:t> та трейлери.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Оплата доступна багатьма способами в різних валютах. Також доступний </a:t>
            </a:r>
            <a:r>
              <a:rPr lang="en-US" sz="2400" dirty="0" err="1" smtClean="0"/>
              <a:t>Bitcoin</a:t>
            </a:r>
            <a:r>
              <a:rPr lang="en-US" sz="2400" dirty="0" smtClean="0"/>
              <a:t>.</a:t>
            </a:r>
            <a:endParaRPr lang="uk-UA" sz="2400" dirty="0"/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Платіж проходить через надійний сервіс </a:t>
            </a:r>
            <a:r>
              <a:rPr lang="en-US" sz="2400" dirty="0" smtClean="0"/>
              <a:t>oplata.info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Ціни на товари нижчі, ніж у конкурентів.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Магазин має </a:t>
            </a:r>
            <a:r>
              <a:rPr lang="uk-UA" sz="2400" dirty="0" err="1" smtClean="0"/>
              <a:t>акаунти</a:t>
            </a:r>
            <a:r>
              <a:rPr lang="uk-UA" sz="2400" dirty="0" smtClean="0"/>
              <a:t> в </a:t>
            </a:r>
            <a:r>
              <a:rPr lang="uk-UA" sz="2400" dirty="0" err="1" smtClean="0"/>
              <a:t>соцмережах</a:t>
            </a:r>
            <a:r>
              <a:rPr lang="uk-UA" sz="2400" dirty="0" smtClean="0"/>
              <a:t> та дочірні сайти.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Проводяться регулярні знижки та конкурси.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400" dirty="0" smtClean="0"/>
              <a:t>Сайт отримує регулярні обновлення в дизайні, а асортимент поповнюється новими товарами.</a:t>
            </a:r>
            <a:endParaRPr lang="en-US" sz="2400" dirty="0" smtClean="0"/>
          </a:p>
        </p:txBody>
      </p:sp>
      <p:sp>
        <p:nvSpPr>
          <p:cNvPr id="4" name="Прямоугольник 3"/>
          <p:cNvSpPr/>
          <p:nvPr/>
        </p:nvSpPr>
        <p:spPr>
          <a:xfrm>
            <a:off x="-76200" y="990600"/>
            <a:ext cx="9296400" cy="15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6666130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280821" y="-15453"/>
            <a:ext cx="8153400" cy="990600"/>
          </a:xfrm>
        </p:spPr>
        <p:txBody>
          <a:bodyPr>
            <a:noAutofit/>
          </a:bodyPr>
          <a:lstStyle/>
          <a:p>
            <a:r>
              <a:rPr lang="uk-UA" sz="6600" dirty="0" smtClean="0"/>
              <a:t>Розділи</a:t>
            </a:r>
            <a:endParaRPr lang="uk-UA" sz="6600" dirty="0"/>
          </a:p>
        </p:txBody>
      </p:sp>
      <p:sp>
        <p:nvSpPr>
          <p:cNvPr id="3" name="TextBox 2"/>
          <p:cNvSpPr txBox="1"/>
          <p:nvPr/>
        </p:nvSpPr>
        <p:spPr>
          <a:xfrm>
            <a:off x="304800" y="1164133"/>
            <a:ext cx="8763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400" dirty="0" smtClean="0"/>
              <a:t>Серед розділів сайту, окрім головної сторінки, є розділи «Гарантії», «Відгуки», «Контакти»</a:t>
            </a:r>
            <a:r>
              <a:rPr lang="en-US" sz="2400" dirty="0" smtClean="0"/>
              <a:t>, </a:t>
            </a:r>
            <a:r>
              <a:rPr lang="uk-UA" sz="2400" dirty="0" smtClean="0"/>
              <a:t>розділ «Відповіді на запитання» та «Корзина».</a:t>
            </a:r>
          </a:p>
          <a:p>
            <a:r>
              <a:rPr lang="uk-UA" sz="2400" dirty="0" smtClean="0"/>
              <a:t>В розділі «</a:t>
            </a:r>
            <a:r>
              <a:rPr lang="uk-UA" sz="2400" dirty="0"/>
              <a:t>Г</a:t>
            </a:r>
            <a:r>
              <a:rPr lang="uk-UA" sz="2400" dirty="0" smtClean="0"/>
              <a:t>арантії» користувач впевнюється в надійності магазину.</a:t>
            </a:r>
          </a:p>
          <a:p>
            <a:r>
              <a:rPr lang="uk-UA" sz="2400" dirty="0" smtClean="0"/>
              <a:t>У закладці «Відгуки» кожен може написати свою думку про сайт за допомогою авторизації через </a:t>
            </a:r>
            <a:r>
              <a:rPr lang="en-US" sz="2400" dirty="0" smtClean="0"/>
              <a:t>Email </a:t>
            </a:r>
            <a:r>
              <a:rPr lang="uk-UA" sz="2400" dirty="0" smtClean="0"/>
              <a:t>або </a:t>
            </a:r>
            <a:r>
              <a:rPr lang="en-US" sz="2400" dirty="0" smtClean="0"/>
              <a:t>VK</a:t>
            </a:r>
            <a:endParaRPr lang="uk-UA" sz="2400" dirty="0" smtClean="0"/>
          </a:p>
          <a:p>
            <a:r>
              <a:rPr lang="uk-UA" sz="2400" dirty="0"/>
              <a:t>У</a:t>
            </a:r>
            <a:r>
              <a:rPr lang="uk-UA" sz="2400" dirty="0" smtClean="0"/>
              <a:t> «Контактах» є посилання на наші сторінки в </a:t>
            </a:r>
            <a:r>
              <a:rPr lang="uk-UA" sz="2400" dirty="0" err="1" smtClean="0"/>
              <a:t>соцмережах</a:t>
            </a:r>
            <a:r>
              <a:rPr lang="uk-UA" sz="2400" dirty="0" smtClean="0"/>
              <a:t>, наприклад, </a:t>
            </a:r>
            <a:r>
              <a:rPr lang="en-US" sz="2400" dirty="0" smtClean="0"/>
              <a:t>VK, Facebook, Twitter </a:t>
            </a:r>
            <a:r>
              <a:rPr lang="uk-UA" sz="2400" dirty="0" smtClean="0"/>
              <a:t>та </a:t>
            </a:r>
            <a:r>
              <a:rPr lang="en-US" sz="2400" dirty="0" smtClean="0"/>
              <a:t>YouTube</a:t>
            </a:r>
            <a:r>
              <a:rPr lang="uk-UA" sz="2400" dirty="0" smtClean="0"/>
              <a:t>.</a:t>
            </a:r>
          </a:p>
          <a:p>
            <a:r>
              <a:rPr lang="uk-UA" sz="2400" dirty="0" smtClean="0"/>
              <a:t>Розділ</a:t>
            </a:r>
            <a:r>
              <a:rPr lang="en-US" sz="2400" dirty="0" smtClean="0"/>
              <a:t> </a:t>
            </a:r>
            <a:r>
              <a:rPr lang="uk-UA" sz="2400" dirty="0" smtClean="0"/>
              <a:t>з відповідями на запитання реалізований за допомогою </a:t>
            </a:r>
            <a:r>
              <a:rPr lang="en-US" sz="2400" dirty="0" err="1" smtClean="0"/>
              <a:t>css</a:t>
            </a:r>
            <a:r>
              <a:rPr lang="uk-UA" sz="2400" dirty="0" smtClean="0"/>
              <a:t>. Відповідь висвітлюється при натисканні на питання.</a:t>
            </a:r>
            <a:endParaRPr lang="uk-UA" sz="24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-76200" y="990600"/>
            <a:ext cx="9296400" cy="15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76912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style>
          <a:lnRef idx="0">
            <a:scrgbClr r="0" g="0" b="0"/>
          </a:lnRef>
          <a:fillRef idx="1002">
            <a:schemeClr val="dk2"/>
          </a:fillRef>
          <a:effectRef idx="0">
            <a:scrgbClr r="0" g="0" b="0"/>
          </a:effectRef>
          <a:fontRef idx="major"/>
        </p:style>
        <p:txBody>
          <a:bodyPr>
            <a:normAutofit/>
          </a:bodyPr>
          <a:lstStyle/>
          <a:p>
            <a:r>
              <a:rPr lang="uk-UA" dirty="0" smtClean="0"/>
              <a:t>Технічні аспекти</a:t>
            </a:r>
            <a:endParaRPr lang="uk-UA" dirty="0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uk-UA" dirty="0" smtClean="0"/>
              <a:t>Сервера </a:t>
            </a:r>
            <a:r>
              <a:rPr lang="en-US" dirty="0" smtClean="0"/>
              <a:t>zzz.com.ua </a:t>
            </a:r>
            <a:r>
              <a:rPr lang="uk-UA" dirty="0" smtClean="0"/>
              <a:t>знаходяться у Вінниці</a:t>
            </a:r>
            <a:endParaRPr lang="uk-UA" dirty="0"/>
          </a:p>
        </p:txBody>
      </p:sp>
      <p:sp>
        <p:nvSpPr>
          <p:cNvPr id="4" name="Объект 3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uk-UA" dirty="0" smtClean="0"/>
              <a:t>При розробці сайту використовувалися</a:t>
            </a:r>
            <a:r>
              <a:rPr lang="en-US" dirty="0" smtClean="0"/>
              <a:t> html, </a:t>
            </a:r>
            <a:r>
              <a:rPr lang="en-US" dirty="0" err="1" smtClean="0"/>
              <a:t>css</a:t>
            </a:r>
            <a:r>
              <a:rPr lang="uk-UA" dirty="0" smtClean="0"/>
              <a:t>, </a:t>
            </a:r>
            <a:r>
              <a:rPr lang="en-US" dirty="0" err="1" smtClean="0"/>
              <a:t>php</a:t>
            </a:r>
            <a:r>
              <a:rPr lang="uk-UA" dirty="0" smtClean="0"/>
              <a:t> та </a:t>
            </a:r>
            <a:r>
              <a:rPr lang="en-US" dirty="0" smtClean="0"/>
              <a:t>JavaScript.</a:t>
            </a:r>
            <a:endParaRPr lang="uk-UA" dirty="0" smtClean="0"/>
          </a:p>
          <a:p>
            <a:r>
              <a:rPr lang="uk-UA" dirty="0" smtClean="0"/>
              <a:t>Магазин створений за допомогою </a:t>
            </a:r>
            <a:r>
              <a:rPr lang="en-US" dirty="0" smtClean="0"/>
              <a:t>Notepad++ </a:t>
            </a:r>
            <a:r>
              <a:rPr lang="uk-UA" dirty="0" smtClean="0"/>
              <a:t>і</a:t>
            </a:r>
            <a:r>
              <a:rPr lang="en-US" dirty="0" smtClean="0"/>
              <a:t> </a:t>
            </a:r>
            <a:r>
              <a:rPr lang="en-US" dirty="0" err="1" smtClean="0"/>
              <a:t>FileZilla</a:t>
            </a:r>
            <a:endParaRPr lang="en-US" dirty="0" smtClean="0"/>
          </a:p>
          <a:p>
            <a:r>
              <a:rPr lang="uk-UA" dirty="0" smtClean="0"/>
              <a:t>Сайт тримається на Українському </a:t>
            </a:r>
            <a:r>
              <a:rPr lang="uk-UA" dirty="0" err="1" smtClean="0"/>
              <a:t>хостингу</a:t>
            </a:r>
            <a:r>
              <a:rPr lang="uk-UA" dirty="0" smtClean="0"/>
              <a:t> </a:t>
            </a:r>
            <a:r>
              <a:rPr lang="en-US" dirty="0" smtClean="0"/>
              <a:t>zzz.com.ua. </a:t>
            </a:r>
            <a:r>
              <a:rPr lang="uk-UA" dirty="0" smtClean="0"/>
              <a:t>Саме він видав безкоштовний домен для магазину.</a:t>
            </a:r>
            <a:endParaRPr lang="uk-UA" dirty="0"/>
          </a:p>
        </p:txBody>
      </p:sp>
      <p:pic>
        <p:nvPicPr>
          <p:cNvPr id="2050" name="Picture 2" descr="G:\Downloads\5804e3bd9d6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7600" y="5638800"/>
            <a:ext cx="1314451" cy="951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-228600" y="-152400"/>
            <a:ext cx="9372600" cy="7010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35678281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42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build="p" animBg="1"/>
      <p:bldP spid="4" grpId="0" build="p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idx="4294967295"/>
          </p:nvPr>
        </p:nvSpPr>
        <p:spPr>
          <a:xfrm>
            <a:off x="584822" y="-5329"/>
            <a:ext cx="8153400" cy="990600"/>
          </a:xfrm>
          <a:noFill/>
          <a:ln>
            <a:noFill/>
          </a:ln>
        </p:spPr>
        <p:style>
          <a:lnRef idx="0">
            <a:scrgbClr r="0" g="0" b="0"/>
          </a:lnRef>
          <a:fillRef idx="1001">
            <a:schemeClr val="dk2"/>
          </a:fillRef>
          <a:effectRef idx="0">
            <a:scrgbClr r="0" g="0" b="0"/>
          </a:effectRef>
          <a:fontRef idx="major"/>
        </p:style>
        <p:txBody>
          <a:bodyPr>
            <a:noAutofit/>
          </a:bodyPr>
          <a:lstStyle/>
          <a:p>
            <a:r>
              <a:rPr lang="uk-UA" sz="6600" dirty="0" smtClean="0"/>
              <a:t>Аналітика</a:t>
            </a:r>
            <a:endParaRPr lang="uk-UA" sz="6600" dirty="0"/>
          </a:p>
        </p:txBody>
      </p:sp>
      <p:sp>
        <p:nvSpPr>
          <p:cNvPr id="3" name="TextBox 2"/>
          <p:cNvSpPr txBox="1"/>
          <p:nvPr/>
        </p:nvSpPr>
        <p:spPr>
          <a:xfrm>
            <a:off x="584822" y="1701801"/>
            <a:ext cx="7848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uk-UA" sz="2800" dirty="0" smtClean="0"/>
              <a:t>Очікувалося, що…</a:t>
            </a:r>
            <a:endParaRPr lang="en-US" sz="28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Більшість відвідувачів сайту користуються </a:t>
            </a:r>
            <a:r>
              <a:rPr lang="en-US" sz="2800" dirty="0" smtClean="0"/>
              <a:t>Windows 10 </a:t>
            </a:r>
            <a:r>
              <a:rPr lang="uk-UA" sz="2800" dirty="0" smtClean="0"/>
              <a:t>та </a:t>
            </a:r>
            <a:r>
              <a:rPr lang="en-US" sz="2800" dirty="0" smtClean="0"/>
              <a:t>Google Chrome.</a:t>
            </a:r>
            <a:endParaRPr lang="uk-UA" sz="2800" dirty="0" smtClean="0"/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Найпопулярнішим способом оплати - </a:t>
            </a:r>
            <a:r>
              <a:rPr lang="uk-UA" sz="2800" dirty="0" err="1" smtClean="0"/>
              <a:t>Київстар</a:t>
            </a:r>
            <a:r>
              <a:rPr lang="uk-UA" sz="2800" dirty="0" smtClean="0"/>
              <a:t> у гривнях.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Середній вік відвідувача – 13-14 років</a:t>
            </a:r>
          </a:p>
          <a:p>
            <a:pPr marL="457200" indent="-457200">
              <a:buFont typeface="Arial" pitchFamily="34" charset="0"/>
              <a:buChar char="•"/>
            </a:pPr>
            <a:r>
              <a:rPr lang="uk-UA" sz="2800" dirty="0" smtClean="0"/>
              <a:t>Більшість відвідувачів з України</a:t>
            </a:r>
            <a:endParaRPr lang="uk-UA" sz="2800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-139078" y="958095"/>
            <a:ext cx="9296400" cy="1524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667950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 animBg="1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Обычная">
  <a:themeElements>
    <a:clrScheme name="Другая 2">
      <a:dk1>
        <a:srgbClr val="FFFFFF"/>
      </a:dk1>
      <a:lt1>
        <a:sysClr val="window" lastClr="FFFFFF"/>
      </a:lt1>
      <a:dk2>
        <a:srgbClr val="92D050"/>
      </a:dk2>
      <a:lt2>
        <a:srgbClr val="00B0F0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Обычная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296</TotalTime>
  <Words>484</Words>
  <Application>Microsoft Office PowerPoint</Application>
  <PresentationFormat>Экран (4:3)</PresentationFormat>
  <Paragraphs>48</Paragraphs>
  <Slides>11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2" baseType="lpstr">
      <vt:lpstr>Обычная</vt:lpstr>
      <vt:lpstr>MAMBO SHOP SHOP.MAMBO.ZZZ.COM.UA</vt:lpstr>
      <vt:lpstr>Спершу була ідея…</vt:lpstr>
      <vt:lpstr>Історія створення</vt:lpstr>
      <vt:lpstr>Презентация PowerPoint</vt:lpstr>
      <vt:lpstr>Чому саме MAMBO SHOP?</vt:lpstr>
      <vt:lpstr>В чому унікальність проекту?</vt:lpstr>
      <vt:lpstr>Розділи</vt:lpstr>
      <vt:lpstr>Технічні аспекти</vt:lpstr>
      <vt:lpstr>Аналітика</vt:lpstr>
      <vt:lpstr>Аналітика</vt:lpstr>
      <vt:lpstr>Плани на майбутнє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MAMBO SHOP SHOP.MAMBO.ZZZ.COM.UA</dc:title>
  <dc:creator>MAMBO</dc:creator>
  <cp:lastModifiedBy>MAMBO</cp:lastModifiedBy>
  <cp:revision>23</cp:revision>
  <dcterms:created xsi:type="dcterms:W3CDTF">2017-02-26T11:19:02Z</dcterms:created>
  <dcterms:modified xsi:type="dcterms:W3CDTF">2017-03-05T18:38:12Z</dcterms:modified>
</cp:coreProperties>
</file>

<file path=docProps/thumbnail.jpeg>
</file>